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50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2/13/2017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2/13/2017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304925" y="1409700"/>
            <a:ext cx="950595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3600" dirty="0" smtClean="0"/>
              <a:t>Did you write more, less, or about the same amount?</a:t>
            </a:r>
          </a:p>
          <a:p>
            <a:pPr marL="342900" indent="-342900">
              <a:buAutoNum type="arabicPeriod"/>
            </a:pPr>
            <a:r>
              <a:rPr lang="en-US" sz="3600" dirty="0" smtClean="0"/>
              <a:t>How do you feel about your writing?</a:t>
            </a:r>
          </a:p>
          <a:p>
            <a:pPr marL="342900" indent="-342900">
              <a:buAutoNum type="arabicPeriod"/>
            </a:pPr>
            <a:r>
              <a:rPr lang="en-US" sz="3600" dirty="0" smtClean="0"/>
              <a:t>What has improved in your writing since the previous timed assessment?</a:t>
            </a:r>
          </a:p>
          <a:p>
            <a:pPr marL="342900" indent="-342900">
              <a:buAutoNum type="arabicPeriod"/>
            </a:pPr>
            <a:r>
              <a:rPr lang="en-US" sz="3600" dirty="0" smtClean="0"/>
              <a:t>How can you use this to benefit you on your Brandon Brown project?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724692993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TM10001105[[fn=Crop]]</Template>
  <TotalTime>2</TotalTime>
  <Words>47</Words>
  <Application>Microsoft Office PowerPoint</Application>
  <PresentationFormat>Widescreen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Franklin Gothic Book</vt:lpstr>
      <vt:lpstr>Crop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2017-02-13T14:52:09Z</dcterms:created>
  <dcterms:modified xsi:type="dcterms:W3CDTF">2017-02-13T14:54:20Z</dcterms:modified>
</cp:coreProperties>
</file>